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183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4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CDFFA-2667-4203-B809-52CDDEB5134A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ED326-9310-4892-A57C-CBB4F8AE8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4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82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B65BA17-9895-0B49-9409-AE0D8EB9B6F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0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DC8CB02-9CAF-2840-AFDE-3280EC64342A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2B85CB9-CA47-3043-97D8-9F6D79A5C410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91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94639D-0CFA-2D4F-AED4-B21604B5EBC4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B17E830-0B92-724D-B63D-AB13A15B4F06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4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9CB498-A152-0E46-AC05-74B506BF4C99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4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B8B563-3EFC-804F-B647-D5A4BD71924D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6378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791F29-2AFC-914F-9E28-28E4A4FB3427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8D3AA0E-C5E4-624A-ADD2-D47F8E3B6530}" type="datetime1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6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EE4D178-0184-3445-AE21-265E89A2F044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4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659B49B-8CB2-1840-BFA5-C88B3A2AEE97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0662A92-3158-C845-8425-A9496F7E68CA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9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5F1D005-E872-694B-BE96-7AA740867576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9BC5A8B-2F32-C544-B377-8DF2ACD3D51C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46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882AC5F-E35D-3845-871D-370C1E5BD610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3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768119-B665-3142-A757-F3AC1ED33665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9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5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0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384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3" y="1816851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3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4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4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7" y="434807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7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8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8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8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8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9" y="180558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9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2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2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3" y="433681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3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8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4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7DDBBAA-4130-424E-A216-A11607B08BB1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B8000DC-751D-1640-9E22-CC8438C270B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1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E15DAAA-734D-6046-9B7B-1E7BFE426AAB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64AFDA0-2A41-604E-8117-ED1D44E737CD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2AE507-B51A-0A4A-91E4-EDD95F17CEA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3EA7600-672A-5749-AAB4-305978018A97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06E050C-5A2B-C34A-BDC9-C9CE1E09CC9B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FC9A8-8E21-424F-85FA-A24278DCAA7E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9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77E7440-243D-4314-97FF-1FC3D4DEC54E}"/>
              </a:ext>
            </a:extLst>
          </p:cNvPr>
          <p:cNvSpPr txBox="1"/>
          <p:nvPr/>
        </p:nvSpPr>
        <p:spPr>
          <a:xfrm>
            <a:off x="459930" y="1342694"/>
            <a:ext cx="6151541" cy="232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2667" b="1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Business Need</a:t>
            </a:r>
            <a:endParaRPr lang="en-US" sz="2667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76845">
              <a:lnSpc>
                <a:spcPct val="120000"/>
              </a:lnSpc>
            </a:pPr>
            <a:r>
              <a:rPr lang="en-US" sz="1667" err="1">
                <a:solidFill>
                  <a:prstClr val="black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Heatcon</a:t>
            </a: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Composite Systems is an international group of companies providing industry-leading equipment and services for advanced composite repairs and other industrial functions. </a:t>
            </a:r>
            <a:r>
              <a:rPr lang="en-US" sz="1667" err="1">
                <a:solidFill>
                  <a:prstClr val="black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Heatcon</a:t>
            </a: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came to Affirma for consulting, design, implementation and ongoing support in redesigning their Dynamics CRM environment.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Heatcon</a:t>
            </a:r>
            <a:r>
              <a:rPr lang="en-US"/>
              <a:t> – Dynamics CRM Redesign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D2C9-1394-4E6F-906A-05A8C185F0A2}"/>
              </a:ext>
            </a:extLst>
          </p:cNvPr>
          <p:cNvSpPr txBox="1"/>
          <p:nvPr/>
        </p:nvSpPr>
        <p:spPr>
          <a:xfrm>
            <a:off x="464484" y="3705930"/>
            <a:ext cx="6387667" cy="281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2667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 of Partnership</a:t>
            </a:r>
            <a:endParaRPr lang="en-US" sz="2667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Capturing business requirements across operating companies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Designing comprehensive CRM solution for Sales, Account Management, Customer Service and Engineering. 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Epicor ERP Integration for full data flow of Customer Account Hierarchies, Orders, Invoicing, and Activities with Dynamics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 implementation, development, integration, deployment, training &amp;  end user change management. 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Ongoing managed service support and CRM optimization.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74CC5C-2E57-6741-A315-C33AEF432F1E}"/>
              </a:ext>
            </a:extLst>
          </p:cNvPr>
          <p:cNvGrpSpPr>
            <a:grpSpLocks noChangeAspect="1"/>
          </p:cNvGrpSpPr>
          <p:nvPr/>
        </p:nvGrpSpPr>
        <p:grpSpPr>
          <a:xfrm>
            <a:off x="7106607" y="1733360"/>
            <a:ext cx="4835387" cy="4598275"/>
            <a:chOff x="7996392" y="1611231"/>
            <a:chExt cx="6418083" cy="6103361"/>
          </a:xfrm>
        </p:grpSpPr>
        <p:pic>
          <p:nvPicPr>
            <p:cNvPr id="7" name="Picture 6" descr="quintiles_imac.png">
              <a:extLst>
                <a:ext uri="{FF2B5EF4-FFF2-40B4-BE49-F238E27FC236}">
                  <a16:creationId xmlns:a16="http://schemas.microsoft.com/office/drawing/2014/main" id="{C3C7F13B-8B5E-FE44-A9DA-042311758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62" r="16115"/>
            <a:stretch/>
          </p:blipFill>
          <p:spPr>
            <a:xfrm>
              <a:off x="7996392" y="1611231"/>
              <a:ext cx="6418083" cy="610336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979A69-E87A-DE4C-B03F-47B72C8E3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365" b="4265"/>
            <a:stretch/>
          </p:blipFill>
          <p:spPr>
            <a:xfrm>
              <a:off x="8403797" y="2185675"/>
              <a:ext cx="5633582" cy="369046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82008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Customer Relationship Management</Value>
    </BusinessUnit>
    <Solutions xmlns="f0ee8362-fa7e-4bc9-ab88-7dcfb17cb19b" xsi:nil="true"/>
    <Industries xmlns="f0ee8362-fa7e-4bc9-ab88-7dcfb17cb19b">
      <Value>Manufacturing</Value>
    </Industries>
    <Notes0 xmlns="f0ee8362-fa7e-4bc9-ab88-7dcfb17cb19b" xsi:nil="true"/>
    <Named_x0020_Account xmlns="f0ee8362-fa7e-4bc9-ab88-7dcfb17cb19b" xsi:nil="true"/>
    <PlatTech xmlns="f0ee8362-fa7e-4bc9-ab88-7dcfb17cb19b">
      <Value>Dynamics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Props1.xml><?xml version="1.0" encoding="utf-8"?>
<ds:datastoreItem xmlns:ds="http://schemas.openxmlformats.org/officeDocument/2006/customXml" ds:itemID="{3A58EB7C-124D-4582-B99B-12C6135897E4}"/>
</file>

<file path=customXml/itemProps2.xml><?xml version="1.0" encoding="utf-8"?>
<ds:datastoreItem xmlns:ds="http://schemas.openxmlformats.org/officeDocument/2006/customXml" ds:itemID="{C4E64183-7F61-4423-8CE9-143BC42339A5}"/>
</file>

<file path=customXml/itemProps3.xml><?xml version="1.0" encoding="utf-8"?>
<ds:datastoreItem xmlns:ds="http://schemas.openxmlformats.org/officeDocument/2006/customXml" ds:itemID="{B787E8E0-7AAD-46B4-8550-CFAEB7E16FD4}"/>
</file>

<file path=customXml/itemProps4.xml><?xml version="1.0" encoding="utf-8"?>
<ds:datastoreItem xmlns:ds="http://schemas.openxmlformats.org/officeDocument/2006/customXml" ds:itemID="{3C617FB4-8D58-4D6D-90D7-9B14D24F1EE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Segoe UI</vt:lpstr>
      <vt:lpstr>Segoe UI Light</vt:lpstr>
      <vt:lpstr>Segoe UI Semilight</vt:lpstr>
      <vt:lpstr>Custom Design</vt:lpstr>
      <vt:lpstr>Heatcon – Dynamics CRM 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Heatcon – Dynamics CRM Redesign</dc:title>
  <dc:creator>Brendan Murphy</dc:creator>
  <cp:lastModifiedBy>Brendan Murphy</cp:lastModifiedBy>
  <cp:revision>1</cp:revision>
  <dcterms:created xsi:type="dcterms:W3CDTF">2024-05-28T15:55:18Z</dcterms:created>
  <dcterms:modified xsi:type="dcterms:W3CDTF">2024-05-28T15:55:34Z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